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2" autoAdjust="0"/>
  </p:normalViewPr>
  <p:slideViewPr>
    <p:cSldViewPr snapToGrid="0">
      <p:cViewPr varScale="1">
        <p:scale>
          <a:sx n="81" d="100"/>
          <a:sy n="81" d="100"/>
        </p:scale>
        <p:origin x="120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AF74C-5771-4D66-90B6-5FF387E4C24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96653B-9D82-4436-B487-85C676DE5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90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My name is Nicole Cheetham and I am a Senior at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Shenedehowa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High School in upstate New York.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 am currently working with a team from MIT Lincoln Laboratory to create an AI class for students in middle school.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You might be wondering how a high school student is doing this. Let me tell you my story.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96653B-9D82-4436-B487-85C676DE5C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03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3906EA-9466-4853-A27B-663B04117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1DCC326-A09D-419B-B0A7-C1B27519BC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4EF2281-2C22-42A0-8141-65EA57728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8EF9C02-FCF1-4071-A723-B969D3029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3E49433-147D-4C30-AB61-6E0C546F4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14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8994CE-E237-4574-AF87-66D532F3E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703EB8F-0DD3-4AE3-B145-A1B575460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92D54F2-ECA0-478C-A656-B1B1488BD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308800C-D7B9-4A79-A6AA-684459F6D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3B3C2FF-EE8A-40C1-A2E2-C62A6792D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87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F088B8A-EB6D-4073-B2DB-45A9D39419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7564C3C-4747-4B7A-985B-757AC84F67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FD72060-E6BC-408F-9D19-E35F6D138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B2A5FDE-ECEB-4A30-87BE-4205FFEAD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AD4FEF6-4865-4155-841E-7EAD083AF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663E60E-A1E1-4684-94E5-CE9CFB991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286496-7DEC-44E1-A912-BD6BD7482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BB53E08-D051-4A7A-93E0-E40F4CA4C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77D28C9-8B40-49E9-A16B-BBBB67FA3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3D6B97-646D-4F82-AF85-026D71ECB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79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16A196-3123-41DD-9D0E-F0982CC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9D5F64D-6621-49EA-8CCF-1A985F40A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1EB35B5-F672-4F0D-8E04-D54F2A012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7131AA-A0C3-4673-AD29-9B85AAF82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F1B7E65-7A97-4DF7-830E-3A39D3108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29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487CA17-3104-44B4-8704-FBE68D45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E2123C4-783A-420A-84B7-C7BA7589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3BB997A-7B55-4825-848B-A455C7042C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58C3079-3E39-43B7-AF39-F4E26BE43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548D974-ACCD-4562-8F5B-2FCF41C0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10D5459-308C-4CCE-BDA1-2BFC4576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92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8B8B3E-AC0F-4E4F-B6AB-5EE44289F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55D437E-DF0B-41EF-B834-DB4F75A3D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4B45BE4-6E60-40BA-A047-3CC551697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E84A0D1-CB28-4D90-AD89-A9CD63B39E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15E4EE7A-5FAC-4D46-983D-475F86D0C2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E5DA23F-E604-490A-956F-05B08AAF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62012DE5-C749-4DF2-BDCA-FF71D10E4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7CEDDAC-6678-43BC-93E5-DE687F4D9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169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4265AB-2454-4D11-8CA1-726A13D73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B09DBB9-94B1-4004-923A-A23CDA9E8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4DB0EA8-839E-4211-95A1-89C077D77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F848E2D-612D-4EC9-820C-B6516CC4B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20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042778B-D285-437E-937F-5EE6408FF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20AE91D-6E2A-43B7-AD4E-CD9795E77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7E3ABBF-07B6-4442-BCDF-4AA67C9ED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41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CEA8E2-35DC-42D2-A13F-C136A9D61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76E3C7F-A4F2-43F8-B866-27338B88A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60437D7-530C-461B-A708-432632C4C1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40FB45D-D929-4BDF-9317-DFEE79D6A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20540C6-5F6B-497D-926C-84F987CCB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8DD86B4-CFE3-418E-A439-3735E75FA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676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C1177C-E008-4612-A7FB-7E36E46C6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DFADBD2-9BCD-47DA-9179-051CCD1B1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D38B1CA-649C-44DE-8EC2-DDE81D798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6F4DFA4-33BA-47D0-9879-89CBD40FD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16127E1-9A41-4172-A2E6-5A8BA134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ADCB46B-E651-435D-A0E6-6478C234D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24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FEF384C-A8F0-4B55-B6D5-C4EBEC1D0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05F871D-21C9-4ECA-B03F-BDC2C7BB6A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61D2526-B608-4B15-A3DB-F359E25D54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D8E5D-81BF-4E30-B481-99CDCB5E3538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6D0B226-C20F-43F8-AB71-1F3EA51D6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678FBFE-7A46-4B9C-9A32-60A6CE6D86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2E27C-C013-4CCE-B437-CE0B7996B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5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A8DB472-F729-4E33-AA9F-2598C1806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152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6272095-253D-4FDD-8827-C283B7BE62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9596" y="275207"/>
            <a:ext cx="11549849" cy="1028938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 High School Student’s Perspective on AI Education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1616892-BD9B-42CB-85C9-D15804B91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289641"/>
            <a:ext cx="9144000" cy="579422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By: Nicole Cheetham</a:t>
            </a:r>
          </a:p>
        </p:txBody>
      </p:sp>
    </p:spTree>
    <p:extLst>
      <p:ext uri="{BB962C8B-B14F-4D97-AF65-F5344CB8AC3E}">
        <p14:creationId xmlns:p14="http://schemas.microsoft.com/office/powerpoint/2010/main" val="4172413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483994-131E-4783-AAEA-CB77F408B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3294" y="336845"/>
            <a:ext cx="3714162" cy="1325563"/>
          </a:xfrm>
        </p:spPr>
        <p:txBody>
          <a:bodyPr/>
          <a:lstStyle/>
          <a:p>
            <a:pPr algn="ctr"/>
            <a:r>
              <a:rPr lang="en-US" b="1" dirty="0"/>
              <a:t>Teaching Experience: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1F4C9A-3265-45E3-B338-32F57EC6C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3294" y="1825625"/>
            <a:ext cx="3714162" cy="4351338"/>
          </a:xfrm>
        </p:spPr>
        <p:txBody>
          <a:bodyPr>
            <a:normAutofit fontScale="55000" lnSpcReduction="20000"/>
          </a:bodyPr>
          <a:lstStyle/>
          <a:p>
            <a:endParaRPr lang="en-US" dirty="0"/>
          </a:p>
          <a:p>
            <a:r>
              <a:rPr lang="en-US" sz="3800" dirty="0"/>
              <a:t>I became an assistant teacher at my public library</a:t>
            </a:r>
          </a:p>
          <a:p>
            <a:pPr marL="0" indent="0">
              <a:buNone/>
            </a:pPr>
            <a:endParaRPr lang="en-US" sz="3800" dirty="0"/>
          </a:p>
          <a:p>
            <a:r>
              <a:rPr lang="en-US" sz="3800" dirty="0"/>
              <a:t>Class: Python and Robotics</a:t>
            </a:r>
          </a:p>
          <a:p>
            <a:pPr marL="0" indent="0">
              <a:buNone/>
            </a:pPr>
            <a:r>
              <a:rPr lang="en-US" sz="3800" dirty="0"/>
              <a:t>	ex.  Robot ex</a:t>
            </a:r>
          </a:p>
          <a:p>
            <a:pPr marL="0" indent="0">
              <a:buNone/>
            </a:pPr>
            <a:endParaRPr lang="en-US" sz="3800" dirty="0"/>
          </a:p>
          <a:p>
            <a:r>
              <a:rPr lang="en-US" sz="3800" dirty="0"/>
              <a:t>The class had a nurturing and encouraging environment</a:t>
            </a:r>
          </a:p>
          <a:p>
            <a:pPr marL="0" indent="0">
              <a:buNone/>
            </a:pPr>
            <a:endParaRPr lang="en-US" sz="3800" dirty="0"/>
          </a:p>
          <a:p>
            <a:r>
              <a:rPr lang="en-US" sz="3800" dirty="0"/>
              <a:t>Got a grant from NCWIT (National Center for Women &amp; information tech) to teach girls Python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331E563-BD60-4705-B2E2-61EDAA5A8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15" y="481308"/>
            <a:ext cx="7893540" cy="589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19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13B6A0-133D-4287-98B2-80D2FDD8D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966" y="251185"/>
            <a:ext cx="3512490" cy="690677"/>
          </a:xfrm>
        </p:spPr>
        <p:txBody>
          <a:bodyPr>
            <a:noAutofit/>
          </a:bodyPr>
          <a:lstStyle/>
          <a:p>
            <a:pPr algn="ctr"/>
            <a:r>
              <a:rPr lang="en-US" b="1" dirty="0"/>
              <a:t>Summer Camp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xmlns="" id="{D7980850-932E-4495-81DB-502F137733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7" r="9641"/>
          <a:stretch/>
        </p:blipFill>
        <p:spPr bwMode="auto">
          <a:xfrm>
            <a:off x="964620" y="941862"/>
            <a:ext cx="6231118" cy="555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xmlns="" id="{CC27E94C-8D3E-4F66-8869-73923B91D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52" y="4517037"/>
            <a:ext cx="3271405" cy="217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xmlns="" id="{AF39AE44-6258-438F-B4A5-12F46409E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604" y="408756"/>
            <a:ext cx="3512490" cy="2543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11354F6-8FEF-449F-B1C9-3B3D4704D0F8}"/>
              </a:ext>
            </a:extLst>
          </p:cNvPr>
          <p:cNvSpPr txBox="1"/>
          <p:nvPr/>
        </p:nvSpPr>
        <p:spPr>
          <a:xfrm>
            <a:off x="8663232" y="1055802"/>
            <a:ext cx="338422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4 weeks at MIT:  July 2019</a:t>
            </a:r>
          </a:p>
          <a:p>
            <a:pPr lvl="0">
              <a:lnSpc>
                <a:spcPct val="90000"/>
              </a:lnSpc>
            </a:pP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lvl="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100 hrs. of pre-work </a:t>
            </a:r>
          </a:p>
          <a:p>
            <a:pPr marL="457200" lvl="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lvl="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group projects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Apply knowledge</a:t>
            </a:r>
          </a:p>
          <a:p>
            <a:pPr marL="457200" lvl="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lvl="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Supportive community</a:t>
            </a:r>
          </a:p>
          <a:p>
            <a:pPr lvl="0">
              <a:lnSpc>
                <a:spcPct val="90000"/>
              </a:lnSpc>
            </a:pP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lvl="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Encouraged to try their best and improve </a:t>
            </a:r>
          </a:p>
        </p:txBody>
      </p:sp>
    </p:spTree>
    <p:extLst>
      <p:ext uri="{BB962C8B-B14F-4D97-AF65-F5344CB8AC3E}">
        <p14:creationId xmlns:p14="http://schemas.microsoft.com/office/powerpoint/2010/main" val="1431115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3E961E-C402-4491-87A8-D2698C3D0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810" y="148310"/>
            <a:ext cx="10681355" cy="1077175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Conclusion: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xmlns="" id="{B71C6652-C1C1-4B30-8D4F-86795D9D01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6" r="7895"/>
          <a:stretch/>
        </p:blipFill>
        <p:spPr bwMode="auto">
          <a:xfrm>
            <a:off x="4916378" y="1385740"/>
            <a:ext cx="6970822" cy="464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634D5B6-3CE5-4F55-BCF6-336FF5A76B7C}"/>
              </a:ext>
            </a:extLst>
          </p:cNvPr>
          <p:cNvSpPr txBox="1"/>
          <p:nvPr/>
        </p:nvSpPr>
        <p:spPr>
          <a:xfrm>
            <a:off x="304800" y="1225485"/>
            <a:ext cx="435518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At the end of the program  there was a challenge:</a:t>
            </a:r>
          </a:p>
          <a:p>
            <a:pPr lvl="1"/>
            <a:r>
              <a:rPr lang="en-US" sz="2400" dirty="0"/>
              <a:t>Help expand Beaver Works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AI education is essential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Opportunities are necessary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Engaging and welcoming environment</a:t>
            </a:r>
          </a:p>
          <a:p>
            <a:pPr lvl="1"/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That is why…</a:t>
            </a:r>
          </a:p>
        </p:txBody>
      </p:sp>
    </p:spTree>
    <p:extLst>
      <p:ext uri="{BB962C8B-B14F-4D97-AF65-F5344CB8AC3E}">
        <p14:creationId xmlns:p14="http://schemas.microsoft.com/office/powerpoint/2010/main" val="1567924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2114</TotalTime>
  <Words>130</Words>
  <Application>Microsoft Office PowerPoint</Application>
  <PresentationFormat>Widescreen</PresentationFormat>
  <Paragraphs>36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A High School Student’s Perspective on AI Education</vt:lpstr>
      <vt:lpstr>Teaching Experience:</vt:lpstr>
      <vt:lpstr>Summer Camp</vt:lpstr>
      <vt:lpstr>Conclusion: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Expanding Computer Science Education K-12</dc:title>
  <dc:creator>Nicole Cheetham</dc:creator>
  <cp:lastModifiedBy>Claudine Cheetham</cp:lastModifiedBy>
  <cp:revision>34</cp:revision>
  <dcterms:created xsi:type="dcterms:W3CDTF">2019-11-02T21:34:34Z</dcterms:created>
  <dcterms:modified xsi:type="dcterms:W3CDTF">2019-11-12T18:55:22Z</dcterms:modified>
</cp:coreProperties>
</file>